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7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82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5D650-A821-43F9-B4A4-796BAB2655B3}" type="datetimeFigureOut">
              <a:rPr lang="it-IT" smtClean="0"/>
              <a:pPr/>
              <a:t>06/03/2017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C54B7-F1B2-478B-AB6C-8B94C148DEE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utente\Downloads\Che%20sia%20benedetta%20Fiorella%20Mannoia%20Testo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 descr="8-marzo.bmp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27584" y="1414194"/>
            <a:ext cx="7776864" cy="544380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6600" dirty="0" smtClean="0">
                <a:solidFill>
                  <a:srgbClr val="0070C0"/>
                </a:solidFill>
                <a:latin typeface="Baskerville Old Face" pitchFamily="18" charset="0"/>
              </a:rPr>
              <a:t>Festa della Donna</a:t>
            </a:r>
            <a:endParaRPr lang="it-IT" sz="66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  <p:pic>
        <p:nvPicPr>
          <p:cNvPr id="6" name="Che sia benedetta Fiorella Mannoia Test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323528" y="33265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 advTm="14812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laura-pausini-ai-gramm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836712"/>
            <a:ext cx="8057162" cy="5040560"/>
          </a:xfrm>
          <a:prstGeom prst="rect">
            <a:avLst/>
          </a:prstGeom>
        </p:spPr>
      </p:pic>
    </p:spTree>
  </p:cSld>
  <p:clrMapOvr>
    <a:masterClrMapping/>
  </p:clrMapOvr>
  <p:transition advTm="4281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it-IT" sz="5400" dirty="0" smtClean="0">
                <a:solidFill>
                  <a:srgbClr val="0070C0"/>
                </a:solidFill>
                <a:latin typeface="Baskerville Old Face" pitchFamily="18" charset="0"/>
              </a:rPr>
              <a:t>Laboratorio pomeridiano </a:t>
            </a:r>
            <a:br>
              <a:rPr lang="it-IT" sz="5400" dirty="0" smtClean="0">
                <a:solidFill>
                  <a:srgbClr val="0070C0"/>
                </a:solidFill>
                <a:latin typeface="Baskerville Old Face" pitchFamily="18" charset="0"/>
              </a:rPr>
            </a:br>
            <a:r>
              <a:rPr lang="it-IT" sz="5400" dirty="0" smtClean="0">
                <a:solidFill>
                  <a:srgbClr val="0070C0"/>
                </a:solidFill>
                <a:latin typeface="Baskerville Old Face" pitchFamily="18" charset="0"/>
              </a:rPr>
              <a:t>realizzato dalla classe IB</a:t>
            </a:r>
            <a:br>
              <a:rPr lang="it-IT" sz="5400" dirty="0" smtClean="0">
                <a:solidFill>
                  <a:srgbClr val="0070C0"/>
                </a:solidFill>
                <a:latin typeface="Baskerville Old Face" pitchFamily="18" charset="0"/>
              </a:rPr>
            </a:br>
            <a:r>
              <a:rPr lang="it-IT" sz="5400" dirty="0" smtClean="0">
                <a:solidFill>
                  <a:srgbClr val="0070C0"/>
                </a:solidFill>
                <a:latin typeface="Baskerville Old Face" pitchFamily="18" charset="0"/>
              </a:rPr>
              <a:t>con la collaborazione della prof.ssa M. A. Avena</a:t>
            </a:r>
            <a:endParaRPr lang="it-IT" sz="54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advTm="4531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0070C0"/>
                </a:solidFill>
                <a:latin typeface="Baskerville Old Face" pitchFamily="18" charset="0"/>
              </a:rPr>
              <a:t>L’8 marzo del 1908 nella fabbrica Cotton a New York scoppia un incendio, muoiono 129 operaie: dal 1910 l’8 marzo viene indicato come la Giornata internazionale della donna.</a:t>
            </a:r>
            <a:endParaRPr lang="it-IT" sz="4000" dirty="0">
              <a:solidFill>
                <a:srgbClr val="0070C0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advTm="12985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Art. 3 della Costituzione Italiana</a:t>
            </a:r>
          </a:p>
          <a:p>
            <a:r>
              <a:rPr lang="it-IT" dirty="0" smtClean="0"/>
              <a:t>Tutti i cittadini hanno pari dignità sciali e sono uguali davanti alla legge, senza distinzione di sesso, di razza, di lingua, di religione, di opinioni politiche, di condizioni personali e sociali. È compito della Repubblica di rimuovere gli ostacoli di ordine economico e sociale, che, limitando di fatto la libertà e l’uguaglianza dei cittadini, impediscono il pieno sviluppo della persona umana e l’effettiva partecipazione di tutti i lavoratori all’organizzazione politica, economica e sociale del Paese.</a:t>
            </a:r>
            <a:endParaRPr lang="it-IT" dirty="0"/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>Art. 37 </a:t>
            </a:r>
          </a:p>
          <a:p>
            <a:r>
              <a:rPr lang="it-IT" dirty="0" smtClean="0"/>
              <a:t>La donna lavoratrice ha gli stessi diritti e, a parità di lavoro, le stesse retribuzioni che spettano al lavoratore. le condizioni del lavoro devono consentire l’adempimento della sua essenziale funzione familiare e assicurare alla madre e al bambino una speciale adeguata protezione.</a:t>
            </a:r>
            <a:endParaRPr lang="it-IT" dirty="0"/>
          </a:p>
        </p:txBody>
      </p:sp>
    </p:spTree>
  </p:cSld>
  <p:clrMapOvr>
    <a:masterClrMapping/>
  </p:clrMapOvr>
  <p:transition advTm="31593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Carta dei diritti fondamentali dell’Unione Europea</a:t>
            </a:r>
          </a:p>
          <a:p>
            <a:r>
              <a:rPr lang="it-IT" b="1" dirty="0" smtClean="0">
                <a:solidFill>
                  <a:srgbClr val="FF0000"/>
                </a:solidFill>
              </a:rPr>
              <a:t>Art. 23</a:t>
            </a:r>
          </a:p>
          <a:p>
            <a:r>
              <a:rPr lang="it-IT" dirty="0" smtClean="0"/>
              <a:t>La parità tra uomini e donne deve essere assicurata in tutti i campi.</a:t>
            </a:r>
          </a:p>
          <a:p>
            <a:endParaRPr lang="it-IT" dirty="0"/>
          </a:p>
        </p:txBody>
      </p:sp>
    </p:spTree>
  </p:cSld>
  <p:clrMapOvr>
    <a:masterClrMapping/>
  </p:clrMapOvr>
  <p:transition advTm="10141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772400" cy="1470025"/>
          </a:xfrm>
        </p:spPr>
        <p:txBody>
          <a:bodyPr/>
          <a:lstStyle/>
          <a:p>
            <a:r>
              <a:rPr lang="it-IT" b="1" dirty="0" smtClean="0">
                <a:solidFill>
                  <a:srgbClr val="FF0000"/>
                </a:solidFill>
              </a:rPr>
              <a:t>Le donne nei Paesi in via di sviluppo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5" name="Sottotitolo 4"/>
          <p:cNvSpPr>
            <a:spLocks noGrp="1"/>
          </p:cNvSpPr>
          <p:nvPr>
            <p:ph type="subTitle" idx="1"/>
          </p:nvPr>
        </p:nvSpPr>
        <p:spPr>
          <a:xfrm>
            <a:off x="1115616" y="2564904"/>
            <a:ext cx="7488832" cy="1752600"/>
          </a:xfrm>
        </p:spPr>
        <p:txBody>
          <a:bodyPr>
            <a:noAutofit/>
          </a:bodyPr>
          <a:lstStyle/>
          <a:p>
            <a:pPr algn="l"/>
            <a:r>
              <a:rPr lang="it-IT" sz="2800" dirty="0" smtClean="0">
                <a:solidFill>
                  <a:schemeClr val="tx1"/>
                </a:solidFill>
                <a:latin typeface="Baskerville Old Face" pitchFamily="18" charset="0"/>
              </a:rPr>
              <a:t>Per motivi spesso diversi tra loro: culturali, religiosi, economici, le donne in quasi tutti i Paesi in via di sviluppo, di quelli dell’area islamica, di molte culture dell’estremo Oriente, e anche di parte dell’America Latina, vivono di fatto una pesante condizione di inferiorità</a:t>
            </a:r>
            <a:r>
              <a:rPr lang="it-IT" sz="2400" dirty="0" smtClean="0">
                <a:solidFill>
                  <a:schemeClr val="tx1"/>
                </a:solidFill>
                <a:latin typeface="Baskerville Old Face" pitchFamily="18" charset="0"/>
              </a:rPr>
              <a:t>.</a:t>
            </a:r>
            <a:endParaRPr lang="it-IT" sz="2400" dirty="0">
              <a:solidFill>
                <a:schemeClr val="tx1"/>
              </a:solidFill>
              <a:latin typeface="Baskerville Old Face" pitchFamily="18" charset="0"/>
            </a:endParaRPr>
          </a:p>
        </p:txBody>
      </p:sp>
    </p:spTree>
  </p:cSld>
  <p:clrMapOvr>
    <a:masterClrMapping/>
  </p:clrMapOvr>
  <p:transition advTm="1346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rita-levi-montalcin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88620"/>
            <a:ext cx="9144000" cy="60807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 advTm="3844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Risultati immagini per cristoforet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28" name="AutoShape 4" descr="Risultati immagini per cristoforet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sp>
        <p:nvSpPr>
          <p:cNvPr id="1030" name="AutoShape 6" descr="Risultati immagini per cristoforett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7" name="Immagine 6" descr="download (1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35696" y="12024"/>
            <a:ext cx="5482235" cy="6845976"/>
          </a:xfrm>
          <a:prstGeom prst="rect">
            <a:avLst/>
          </a:prstGeom>
        </p:spPr>
      </p:pic>
    </p:spTree>
  </p:cSld>
  <p:clrMapOvr>
    <a:masterClrMapping/>
  </p:clrMapOvr>
  <p:transition advTm="4312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federica_pellegrini1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0220" y="0"/>
            <a:ext cx="5623560" cy="6858000"/>
          </a:xfrm>
          <a:prstGeom prst="rect">
            <a:avLst/>
          </a:prstGeom>
        </p:spPr>
      </p:pic>
    </p:spTree>
  </p:cSld>
  <p:clrMapOvr>
    <a:masterClrMapping/>
  </p:clrMapOvr>
  <p:transition advTm="4031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 descr="220px-Sophia_Loren_L.A.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63688" y="0"/>
            <a:ext cx="5544616" cy="6905567"/>
          </a:xfrm>
          <a:prstGeom prst="rect">
            <a:avLst/>
          </a:prstGeom>
        </p:spPr>
      </p:pic>
    </p:spTree>
  </p:cSld>
  <p:clrMapOvr>
    <a:masterClrMapping/>
  </p:clrMapOvr>
  <p:transition advTm="4313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261</Words>
  <Application>Microsoft Office PowerPoint</Application>
  <PresentationFormat>Presentazione su schermo (4:3)</PresentationFormat>
  <Paragraphs>12</Paragraphs>
  <Slides>11</Slides>
  <Notes>0</Notes>
  <HiddenSlides>0</HiddenSlides>
  <MMClips>1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Festa della Donna</vt:lpstr>
      <vt:lpstr>Diapositiva 2</vt:lpstr>
      <vt:lpstr>Diapositiva 3</vt:lpstr>
      <vt:lpstr>Diapositiva 4</vt:lpstr>
      <vt:lpstr>Le donne nei Paesi in via di sviluppo</vt:lpstr>
      <vt:lpstr>Diapositiva 6</vt:lpstr>
      <vt:lpstr>Diapositiva 7</vt:lpstr>
      <vt:lpstr>Diapositiva 8</vt:lpstr>
      <vt:lpstr>Diapositiva 9</vt:lpstr>
      <vt:lpstr>Diapositiva 10</vt:lpstr>
      <vt:lpstr>Laboratorio pomeridiano  realizzato dalla classe IB con la collaborazione della prof.ssa M. A. Avena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Festa della Donna</dc:title>
  <dc:creator>utente</dc:creator>
  <cp:lastModifiedBy>utente</cp:lastModifiedBy>
  <cp:revision>11</cp:revision>
  <dcterms:created xsi:type="dcterms:W3CDTF">2017-02-17T07:52:16Z</dcterms:created>
  <dcterms:modified xsi:type="dcterms:W3CDTF">2017-03-06T09:07:50Z</dcterms:modified>
</cp:coreProperties>
</file>